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9" r:id="rId5"/>
    <p:sldId id="263" r:id="rId6"/>
    <p:sldId id="266" r:id="rId7"/>
    <p:sldId id="267" r:id="rId8"/>
    <p:sldId id="258" r:id="rId9"/>
    <p:sldId id="261" r:id="rId10"/>
    <p:sldId id="264" r:id="rId11"/>
    <p:sldId id="265" r:id="rId12"/>
    <p:sldId id="268" r:id="rId13"/>
    <p:sldId id="269" r:id="rId14"/>
    <p:sldId id="270" r:id="rId15"/>
  </p:sldIdLst>
  <p:sldSz cx="12192000" cy="6858000"/>
  <p:notesSz cx="6858000" cy="9144000"/>
  <p:embeddedFontLst>
    <p:embeddedFont>
      <p:font typeface="Aptos Serif" panose="02020604070405020304" pitchFamily="18" charset="0"/>
      <p:regular r:id="rId17"/>
      <p:bold r:id="rId18"/>
      <p:italic r:id="rId19"/>
      <p:boldItalic r:id="rId20"/>
    </p:embeddedFont>
    <p:embeddedFont>
      <p:font typeface="Comic Sans MS" panose="030F0702030302020204" pitchFamily="66" charset="0"/>
      <p:regular r:id="rId21"/>
      <p:bold r:id="rId22"/>
      <p:italic r:id="rId23"/>
      <p:boldItalic r:id="rId24"/>
    </p:embeddedFont>
    <p:embeddedFont>
      <p:font typeface="Play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651031" y="3575860"/>
            <a:ext cx="8467295" cy="33263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89919" y="3708676"/>
            <a:ext cx="4974633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70814" y="-12135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0F00D3-0D89-284C-2419-A8D48A4D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4" y="1112477"/>
            <a:ext cx="504497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</a:t>
            </a: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. Registrazione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1.1 Registrazione per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1.2 Registrazione per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1.3 Registrazione per Ente Erogatore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1.4 Validazione account Beneficiario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2.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3. Logout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4. Visualizzazione profilo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5. Modifica profilo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5.1 Modifica profilo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5.2 Modifica profilo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5.3 Modifica profilo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6.nserimento conto bancario per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7. Filtraggio della mappa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8. Donazione monetaria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9. Donazione di beni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10. Prenotazione beni</a:t>
            </a:r>
            <a:endParaRPr lang="it-IT" altLang="it-IT" sz="16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11. Cancellazione prenotazione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12. Validazione prenotazione di un medicinale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13. Generazione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14. Segnalazione punti di bisogno sulla mappa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CB5EFCB-C7AC-7FF5-EBB1-A8ADDDB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92" y="1112477"/>
            <a:ext cx="61398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15. Gestione dei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15.1 Aggiunta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15.2 Rimozione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15.3 Modifica quantità beni nei punti di distribuzione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00356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16. Notifiche e Avvisi (Email)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17. Visualizza storico attività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17.1 Storico attività Utente Beneficiario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17.2 Storico attività Ente Donatore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17.3 Storico attività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18. Download storico attività (PDF)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19. Invio valutazione 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20. Gestione punti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20.1 Richiesta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20.2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20.3 Rimozione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20.4 Aggiornamento punto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21. Visualizzazione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22. Gestione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23. Visualizzazione punti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24. Visualizzazione prenotazioni in corso</a:t>
            </a:r>
          </a:p>
        </p:txBody>
      </p:sp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06231" y="0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 Gestione Tassonomia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5. Scalabilità sul numero di punti di interesse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6.Protezione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17" name="Immagine 16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45C64D8-6C8E-0098-52FD-A84EC3B5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99" y="2483568"/>
            <a:ext cx="493319" cy="493319"/>
          </a:xfrm>
          <a:prstGeom prst="rect">
            <a:avLst/>
          </a:prstGeom>
        </p:spPr>
      </p:pic>
      <p:pic>
        <p:nvPicPr>
          <p:cNvPr id="19" name="Immagine 18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2C85715-AB2F-E1D4-554E-1D8A7251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44" y="2762986"/>
            <a:ext cx="665373" cy="665373"/>
          </a:xfrm>
          <a:prstGeom prst="rect">
            <a:avLst/>
          </a:prstGeom>
        </p:spPr>
      </p:pic>
      <p:pic>
        <p:nvPicPr>
          <p:cNvPr id="21" name="Immagine 2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D81AA5E2-3129-2E17-1276-B6038E1E8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928" y="3343939"/>
            <a:ext cx="549935" cy="549935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1040" y="451281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98" y="4963277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11" y="5810397"/>
            <a:ext cx="665373" cy="665373"/>
          </a:xfrm>
          <a:prstGeom prst="rect">
            <a:avLst/>
          </a:prstGeom>
        </p:spPr>
      </p:pic>
      <p:pic>
        <p:nvPicPr>
          <p:cNvPr id="25" name="Immagine 24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AF52052-35A3-9C83-3BB9-F9B83F5B2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64" y="5963977"/>
            <a:ext cx="493319" cy="493319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0" y="5083941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99" y="399909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72" y="3999094"/>
            <a:ext cx="493318" cy="4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1056978"/>
            <a:ext cx="6799192" cy="618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solo dati essenziali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beni in modo efficiente 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 dirty="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3C4572-3B13-76C3-07CA-DCF68349D550}"/>
              </a:ext>
            </a:extLst>
          </p:cNvPr>
          <p:cNvSpPr txBox="1"/>
          <p:nvPr/>
        </p:nvSpPr>
        <p:spPr>
          <a:xfrm>
            <a:off x="838200" y="1364703"/>
            <a:ext cx="10212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 vs Sicurezza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Sicurezza elevata, anche a costo di una minore immediatezza nell’esperienza utente</a:t>
            </a:r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</a:rPr>
              <a:t>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Registrazione con OTP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Upload del documento d’identità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Ruoli e permessi rigidi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Sessioni server-side</a:t>
            </a:r>
          </a:p>
          <a:p>
            <a:endParaRPr lang="it-IT" sz="2000" b="1" dirty="0">
              <a:solidFill>
                <a:srgbClr val="1F4E79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 vs Affidabilità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 documento d’identità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della ricetta medica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Stati della prenotazione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Scadenze per le prenotazioni</a:t>
            </a:r>
            <a:endParaRPr lang="it-IT" sz="2000" b="1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812</Words>
  <Application>Microsoft Office PowerPoint</Application>
  <PresentationFormat>Widescreen</PresentationFormat>
  <Paragraphs>111</Paragraphs>
  <Slides>14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Comic Sans MS</vt:lpstr>
      <vt:lpstr>Aptos Serif</vt:lpstr>
      <vt:lpstr>Arial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3</cp:revision>
  <dcterms:created xsi:type="dcterms:W3CDTF">2026-02-14T18:26:15Z</dcterms:created>
  <dcterms:modified xsi:type="dcterms:W3CDTF">2026-02-15T11:26:09Z</dcterms:modified>
</cp:coreProperties>
</file>